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0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A40D0A-1891-44C5-87F7-A4B0D6A2F30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BDC180-FE13-45CD-B681-EDA2DD65051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4C07A0-D400-4CB6-BA57-50BB3483266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CBD9F9-1136-4FF4-A3DF-772FFD37F1B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C278E5-7BE9-4C3E-8D41-8F8E4EF158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6A8268-6102-417A-BE60-AF26434745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627262-E2EE-4992-BD67-41DA8046F6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E667DF-4071-434F-B8F1-2C0DE2590C6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0C19A4-6B07-447C-A766-1E24F5984F1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07815E-A21F-4B30-A676-F2E4E50D12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E9F187-5EA6-41FA-AA56-5B0B02C6CC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96C257-E0A3-44A7-85FB-E3A01B7B67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7822A2C-FF3D-4A15-8BBE-C0F1FC59E8D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2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0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05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2024-09-02T17:02:16Z</dcterms:modified>
  <cp:revision>69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